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e" initials="D" lastIdx="3" clrIdx="0">
    <p:extLst/>
  </p:cmAuthor>
  <p:cmAuthor id="2" name="Luanne Schenkels" initials="L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A2BCC-FD02-4611-AF6B-5F51EF57F64F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81503-A9DE-4594-B204-7905546B23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6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10735" y="6309320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6875"/>
            <a:ext cx="3952573" cy="396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5468"/>
            <a:ext cx="9017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776316"/>
            <a:ext cx="9144000" cy="3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267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8144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94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2160" y="6309320"/>
            <a:ext cx="2895600" cy="365125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446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96136" y="6309320"/>
            <a:ext cx="2895600" cy="365125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917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2897"/>
            <a:ext cx="4040188" cy="36332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92897"/>
            <a:ext cx="4041775" cy="36332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96136" y="6309320"/>
            <a:ext cx="2895600" cy="365125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357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2160" y="6381328"/>
            <a:ext cx="2895600" cy="365125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70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40152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311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40152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49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119675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40152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091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6136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776316"/>
            <a:ext cx="9144000" cy="3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6875"/>
            <a:ext cx="3952573" cy="396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5468"/>
            <a:ext cx="9017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5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306120E3-0412-4A43-921D-C881DBB1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48" y="1196753"/>
            <a:ext cx="3707904" cy="2736304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>
            <a:norm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Presenter:</a:t>
            </a:r>
            <a:br>
              <a:rPr lang="en-US" sz="3200" i="1" dirty="0">
                <a:solidFill>
                  <a:srgbClr val="FFFFFF"/>
                </a:solidFill>
              </a:rPr>
            </a:br>
            <a:br>
              <a:rPr lang="en-US" i="1" dirty="0">
                <a:solidFill>
                  <a:srgbClr val="FFFFFF"/>
                </a:solidFill>
              </a:rPr>
            </a:br>
            <a:r>
              <a:rPr lang="de-DE" sz="3200" dirty="0">
                <a:solidFill>
                  <a:schemeClr val="bg1"/>
                </a:solidFill>
              </a:rPr>
              <a:t>Diane Theriault, MD</a:t>
            </a:r>
            <a:br>
              <a:rPr lang="en-CA" dirty="0"/>
            </a:br>
            <a:r>
              <a:rPr lang="en-US" dirty="0">
                <a:solidFill>
                  <a:schemeClr val="bg1"/>
                </a:solidFill>
              </a:rPr>
              <a:t>Chief Scientific Officer, Osteoporosis Canada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0A4EF69-C8F1-4C2E-9CAA-B3702703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837" y="1198880"/>
            <a:ext cx="3032963" cy="5254456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endParaRPr lang="en-US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US" sz="3600" b="1" dirty="0"/>
              <a:t>Post-fracture care gap in the elderly: a frequently encountered barrier in FLS</a:t>
            </a:r>
            <a:br>
              <a:rPr lang="en-CA" dirty="0"/>
            </a:br>
            <a:endParaRPr lang="en-CA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118EEC7-12B2-474B-AF29-05B4E9D62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077072"/>
            <a:ext cx="4970288" cy="2376264"/>
          </a:xfrm>
          <a:solidFill>
            <a:srgbClr val="481274"/>
          </a:solidFill>
        </p:spPr>
        <p:txBody>
          <a:bodyPr anchor="ctr">
            <a:normAutofit/>
          </a:bodyPr>
          <a:lstStyle/>
          <a:p>
            <a:pPr algn="ctr"/>
            <a:r>
              <a:rPr lang="en-CA" sz="2000" dirty="0">
                <a:solidFill>
                  <a:schemeClr val="bg2"/>
                </a:solidFill>
              </a:rPr>
              <a:t>Remember to complete the post Webinar Survey to let us know our goals were met and also there is a “comments” section so you can ask any questions of the presenter.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7B6021-0BB5-44F7-A6FA-2BDC2446649C}"/>
              </a:ext>
            </a:extLst>
          </p:cNvPr>
          <p:cNvSpPr txBox="1"/>
          <p:nvPr/>
        </p:nvSpPr>
        <p:spPr>
          <a:xfrm>
            <a:off x="4244298" y="1258990"/>
            <a:ext cx="1131006" cy="992497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97CB3B-D376-4FA4-A51D-8E5BEE7CE358}"/>
              </a:ext>
            </a:extLst>
          </p:cNvPr>
          <p:cNvSpPr txBox="1"/>
          <p:nvPr/>
        </p:nvSpPr>
        <p:spPr>
          <a:xfrm>
            <a:off x="3706189" y="2912864"/>
            <a:ext cx="1947648" cy="1308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297" y="2457481"/>
            <a:ext cx="1123306" cy="1413598"/>
          </a:xfrm>
          <a:prstGeom prst="rect">
            <a:avLst/>
          </a:prstGeom>
          <a:ln w="698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11048519"/>
      </p:ext>
    </p:extLst>
  </p:cSld>
  <p:clrMapOvr>
    <a:masterClrMapping/>
  </p:clrMapOvr>
</p:sld>
</file>

<file path=ppt/theme/theme1.xml><?xml version="1.0" encoding="utf-8"?>
<a:theme xmlns:a="http://schemas.openxmlformats.org/drawingml/2006/main" name="High Res New 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 Res New logos</Template>
  <TotalTime>1430</TotalTime>
  <Words>49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High Res New logos</vt:lpstr>
      <vt:lpstr>Presenter:  Diane Theriault, MD Chief Scientific Officer, Osteoporosis Canada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Luanne Schenkels</dc:creator>
  <cp:lastModifiedBy>Luanne Schenkels</cp:lastModifiedBy>
  <cp:revision>19</cp:revision>
  <dcterms:created xsi:type="dcterms:W3CDTF">2018-03-27T22:09:51Z</dcterms:created>
  <dcterms:modified xsi:type="dcterms:W3CDTF">2019-02-08T17:51:27Z</dcterms:modified>
</cp:coreProperties>
</file>